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2"/>
  </p:notesMasterIdLst>
  <p:handoutMasterIdLst>
    <p:handoutMasterId r:id="rId13"/>
  </p:handoutMasterIdLst>
  <p:sldIdLst>
    <p:sldId id="256" r:id="rId8"/>
    <p:sldId id="259" r:id="rId9"/>
    <p:sldId id="258" r:id="rId10"/>
    <p:sldId id="257" r:id="rId11"/>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Verdana" panose="020B060403050404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106" d="100"/>
          <a:sy n="106" d="100"/>
        </p:scale>
        <p:origin x="132"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font" Target="fonts/font1.fntdata"/><Relationship Id="rId22" Type="http://schemas.openxmlformats.org/officeDocument/2006/relationships/presProps" Target="pres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06/07/2023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a:xfrm>
            <a:off x="203200" y="2557461"/>
            <a:ext cx="5364681" cy="1138240"/>
          </a:xfrm>
        </p:spPr>
        <p:txBody>
          <a:bodyPr/>
          <a:lstStyle/>
          <a:p>
            <a:r>
              <a:rPr lang="en-GB" dirty="0" smtClean="0"/>
              <a:t>Group 5: loss monitoring and logging</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Craig, Toby, Pranav, Evelyn and Anton</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Anton</a:t>
            </a:r>
            <a:endParaRPr lang="en-GB" sz="24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785980" y="234065"/>
            <a:ext cx="4074060" cy="2715377"/>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01962" y="3186482"/>
            <a:ext cx="3658078" cy="2439909"/>
          </a:xfrm>
          <a:prstGeom prst="rect">
            <a:avLst/>
          </a:prstGeom>
        </p:spPr>
      </p:pic>
      <p:sp>
        <p:nvSpPr>
          <p:cNvPr id="6" name="TextBox 5"/>
          <p:cNvSpPr txBox="1"/>
          <p:nvPr/>
        </p:nvSpPr>
        <p:spPr>
          <a:xfrm>
            <a:off x="353085" y="939800"/>
            <a:ext cx="6835366" cy="1477328"/>
          </a:xfrm>
          <a:prstGeom prst="rect">
            <a:avLst/>
          </a:prstGeom>
          <a:noFill/>
        </p:spPr>
        <p:txBody>
          <a:bodyPr wrap="square" rtlCol="0">
            <a:spAutoFit/>
          </a:bodyPr>
          <a:lstStyle/>
          <a:p>
            <a:r>
              <a:rPr lang="en-GB" dirty="0" smtClean="0"/>
              <a:t>Among coding and game design I also do a lot of rowing, training 17 hours every week.</a:t>
            </a:r>
            <a:br>
              <a:rPr lang="en-GB" dirty="0" smtClean="0"/>
            </a:br>
            <a:r>
              <a:rPr lang="en-GB" dirty="0" smtClean="0"/>
              <a:t>Last year I won the Junior British rowing championship in the J16 pair and came second at the National schools regatta in the J16 coxed four, but haven’t won any important medals this year.</a:t>
            </a:r>
            <a:endParaRPr lang="en-GB" dirty="0"/>
          </a:p>
        </p:txBody>
      </p:sp>
      <p:sp>
        <p:nvSpPr>
          <p:cNvPr id="7" name="TextBox 6"/>
          <p:cNvSpPr txBox="1"/>
          <p:nvPr/>
        </p:nvSpPr>
        <p:spPr>
          <a:xfrm>
            <a:off x="669957" y="2991803"/>
            <a:ext cx="5869097" cy="2308324"/>
          </a:xfrm>
          <a:prstGeom prst="rect">
            <a:avLst/>
          </a:prstGeom>
          <a:noFill/>
        </p:spPr>
        <p:txBody>
          <a:bodyPr wrap="square" rtlCol="0">
            <a:spAutoFit/>
          </a:bodyPr>
          <a:lstStyle/>
          <a:p>
            <a:r>
              <a:rPr lang="en-GB" dirty="0" smtClean="0"/>
              <a:t>The work experience has been an amazing opportunity:</a:t>
            </a:r>
          </a:p>
          <a:p>
            <a:pPr marL="285750" indent="-285750">
              <a:buFont typeface="Arial" panose="020B0604020202020204" pitchFamily="34" charset="0"/>
              <a:buChar char="•"/>
            </a:pPr>
            <a:r>
              <a:rPr lang="en-GB" dirty="0" smtClean="0"/>
              <a:t>I’ve met loads of new people and got on well with them</a:t>
            </a:r>
          </a:p>
          <a:p>
            <a:pPr marL="285750" indent="-285750">
              <a:buFont typeface="Arial" panose="020B0604020202020204" pitchFamily="34" charset="0"/>
              <a:buChar char="•"/>
            </a:pPr>
            <a:r>
              <a:rPr lang="en-GB" dirty="0" smtClean="0"/>
              <a:t>I’ve learnt loads of new things about python such as matplotlib and </a:t>
            </a:r>
            <a:r>
              <a:rPr lang="en-GB" dirty="0" err="1" smtClean="0"/>
              <a:t>pyqt</a:t>
            </a:r>
            <a:endParaRPr lang="en-GB" dirty="0" smtClean="0"/>
          </a:p>
          <a:p>
            <a:pPr marL="285750" indent="-285750">
              <a:buFont typeface="Arial" panose="020B0604020202020204" pitchFamily="34" charset="0"/>
              <a:buChar char="•"/>
            </a:pPr>
            <a:r>
              <a:rPr lang="en-GB" dirty="0" smtClean="0"/>
              <a:t>I’ve developed my problem solving and teamwork skills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a:t>
            </a:r>
            <a:r>
              <a:rPr lang="en-GB" dirty="0" smtClean="0"/>
              <a:t>Group H: Plotting</a:t>
            </a:r>
            <a:endParaRPr lang="en-GB" dirty="0"/>
          </a:p>
        </p:txBody>
      </p:sp>
      <p:pic>
        <p:nvPicPr>
          <p:cNvPr id="3" name="Picture 2"/>
          <p:cNvPicPr>
            <a:picLocks noChangeAspect="1"/>
          </p:cNvPicPr>
          <p:nvPr/>
        </p:nvPicPr>
        <p:blipFill>
          <a:blip r:embed="rId2"/>
          <a:stretch>
            <a:fillRect/>
          </a:stretch>
        </p:blipFill>
        <p:spPr>
          <a:xfrm>
            <a:off x="7441560" y="113782"/>
            <a:ext cx="4750440" cy="2713052"/>
          </a:xfrm>
          <a:prstGeom prst="rect">
            <a:avLst/>
          </a:prstGeom>
        </p:spPr>
      </p:pic>
      <p:pic>
        <p:nvPicPr>
          <p:cNvPr id="5" name="Picture 4"/>
          <p:cNvPicPr>
            <a:picLocks noChangeAspect="1"/>
          </p:cNvPicPr>
          <p:nvPr/>
        </p:nvPicPr>
        <p:blipFill>
          <a:blip r:embed="rId3"/>
          <a:stretch>
            <a:fillRect/>
          </a:stretch>
        </p:blipFill>
        <p:spPr>
          <a:xfrm>
            <a:off x="212067" y="1470308"/>
            <a:ext cx="3642063" cy="934268"/>
          </a:xfrm>
          <a:prstGeom prst="rect">
            <a:avLst/>
          </a:prstGeom>
        </p:spPr>
      </p:pic>
      <p:pic>
        <p:nvPicPr>
          <p:cNvPr id="6" name="Picture 5"/>
          <p:cNvPicPr>
            <a:picLocks noChangeAspect="1"/>
          </p:cNvPicPr>
          <p:nvPr/>
        </p:nvPicPr>
        <p:blipFill>
          <a:blip r:embed="rId4"/>
          <a:stretch>
            <a:fillRect/>
          </a:stretch>
        </p:blipFill>
        <p:spPr>
          <a:xfrm>
            <a:off x="3950269" y="1003174"/>
            <a:ext cx="3405671" cy="2478811"/>
          </a:xfrm>
          <a:prstGeom prst="rect">
            <a:avLst/>
          </a:prstGeom>
        </p:spPr>
      </p:pic>
      <p:sp>
        <p:nvSpPr>
          <p:cNvPr id="7" name="TextBox 6"/>
          <p:cNvSpPr txBox="1"/>
          <p:nvPr/>
        </p:nvSpPr>
        <p:spPr>
          <a:xfrm>
            <a:off x="733330" y="4282289"/>
            <a:ext cx="10139881" cy="2031325"/>
          </a:xfrm>
          <a:prstGeom prst="rect">
            <a:avLst/>
          </a:prstGeom>
          <a:noFill/>
        </p:spPr>
        <p:txBody>
          <a:bodyPr wrap="square" rtlCol="0">
            <a:spAutoFit/>
          </a:bodyPr>
          <a:lstStyle/>
          <a:p>
            <a:r>
              <a:rPr lang="en-GB" dirty="0" smtClean="0"/>
              <a:t>In my team I coded the Figure(), makeAxes() and plot() functions. These were designed to make plotting in phase 2 a lot easier for everyone.</a:t>
            </a:r>
          </a:p>
          <a:p>
            <a:endParaRPr lang="en-GB" dirty="0"/>
          </a:p>
          <a:p>
            <a:r>
              <a:rPr lang="en-GB" dirty="0" smtClean="0"/>
              <a:t>I had to learn a lot of matplotlib which was completely new to me, it also didn’t help that we had to restart on the third day as we miss-interpreted the project brief.</a:t>
            </a:r>
          </a:p>
          <a:p>
            <a:endParaRPr lang="en-GB" dirty="0"/>
          </a:p>
          <a:p>
            <a:endParaRPr lang="en-GB" dirty="0"/>
          </a:p>
        </p:txBody>
      </p:sp>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90" y="43259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a:t>
            </a:r>
            <a:r>
              <a:rPr lang="en-GB" dirty="0" smtClean="0"/>
              <a:t>Loss monitoring and logging</a:t>
            </a:r>
            <a:endParaRPr lang="en-GB" dirty="0"/>
          </a:p>
        </p:txBody>
      </p:sp>
      <p:pic>
        <p:nvPicPr>
          <p:cNvPr id="4" name="Picture 3"/>
          <p:cNvPicPr>
            <a:picLocks noChangeAspect="1"/>
          </p:cNvPicPr>
          <p:nvPr/>
        </p:nvPicPr>
        <p:blipFill>
          <a:blip r:embed="rId2"/>
          <a:stretch>
            <a:fillRect/>
          </a:stretch>
        </p:blipFill>
        <p:spPr>
          <a:xfrm>
            <a:off x="7599648" y="285714"/>
            <a:ext cx="4592352" cy="3474435"/>
          </a:xfrm>
          <a:prstGeom prst="rect">
            <a:avLst/>
          </a:prstGeom>
        </p:spPr>
      </p:pic>
      <p:pic>
        <p:nvPicPr>
          <p:cNvPr id="5" name="Picture 4"/>
          <p:cNvPicPr>
            <a:picLocks noChangeAspect="1"/>
          </p:cNvPicPr>
          <p:nvPr/>
        </p:nvPicPr>
        <p:blipFill>
          <a:blip r:embed="rId3"/>
          <a:stretch>
            <a:fillRect/>
          </a:stretch>
        </p:blipFill>
        <p:spPr>
          <a:xfrm>
            <a:off x="5037027" y="4040915"/>
            <a:ext cx="6162109" cy="2221014"/>
          </a:xfrm>
          <a:prstGeom prst="rect">
            <a:avLst/>
          </a:prstGeom>
        </p:spPr>
      </p:pic>
      <p:pic>
        <p:nvPicPr>
          <p:cNvPr id="6" name="Picture 5"/>
          <p:cNvPicPr>
            <a:picLocks noChangeAspect="1"/>
          </p:cNvPicPr>
          <p:nvPr/>
        </p:nvPicPr>
        <p:blipFill>
          <a:blip r:embed="rId4"/>
          <a:stretch>
            <a:fillRect/>
          </a:stretch>
        </p:blipFill>
        <p:spPr>
          <a:xfrm>
            <a:off x="388730" y="3221273"/>
            <a:ext cx="4283346" cy="1930149"/>
          </a:xfrm>
          <a:prstGeom prst="rect">
            <a:avLst/>
          </a:prstGeom>
        </p:spPr>
      </p:pic>
      <p:sp>
        <p:nvSpPr>
          <p:cNvPr id="7" name="TextBox 6"/>
          <p:cNvSpPr txBox="1"/>
          <p:nvPr/>
        </p:nvSpPr>
        <p:spPr>
          <a:xfrm>
            <a:off x="986829" y="1007270"/>
            <a:ext cx="4870764" cy="2031325"/>
          </a:xfrm>
          <a:prstGeom prst="rect">
            <a:avLst/>
          </a:prstGeom>
          <a:noFill/>
        </p:spPr>
        <p:txBody>
          <a:bodyPr wrap="square" rtlCol="0">
            <a:spAutoFit/>
          </a:bodyPr>
          <a:lstStyle/>
          <a:p>
            <a:r>
              <a:rPr lang="en-GB" dirty="0" smtClean="0"/>
              <a:t>At this stage of the project I continued with what I knew – plotting the graphs but this time in a GUI. I also helped with linking some of the buttons to their features on the graph.</a:t>
            </a:r>
          </a:p>
          <a:p>
            <a:endParaRPr lang="en-GB" dirty="0"/>
          </a:p>
          <a:p>
            <a:r>
              <a:rPr lang="en-GB" dirty="0" smtClean="0"/>
              <a:t>I learnt a lot more about how </a:t>
            </a:r>
            <a:r>
              <a:rPr lang="en-GB" dirty="0" err="1" smtClean="0"/>
              <a:t>pyqt</a:t>
            </a:r>
            <a:r>
              <a:rPr lang="en-GB" dirty="0" smtClean="0"/>
              <a:t> worked and how to implement things inside of it.</a:t>
            </a:r>
            <a:endParaRPr lang="en-GB" dirty="0"/>
          </a:p>
        </p:txBody>
      </p:sp>
    </p:spTree>
    <p:extLst>
      <p:ext uri="{BB962C8B-B14F-4D97-AF65-F5344CB8AC3E}">
        <p14:creationId xmlns:p14="http://schemas.microsoft.com/office/powerpoint/2010/main" val="583982086"/>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2.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C07CB7-51EF-466B-89DC-FA27AC50FA39}">
  <ds:schemaRefs>
    <ds:schemaRef ds:uri="http://purl.org/dc/terms/"/>
    <ds:schemaRef ds:uri="http://purl.org/dc/dcmitype/"/>
    <ds:schemaRef ds:uri="7a6c5452-7205-4e2c-a322-0d36e47a4095"/>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4367b676-3231-4229-b246-27e36f6a6ea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333</TotalTime>
  <Words>258</Words>
  <Application>Microsoft Office PowerPoint</Application>
  <PresentationFormat>Widescreen</PresentationFormat>
  <Paragraphs>19</Paragraphs>
  <Slides>4</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vt:i4>
      </vt:variant>
    </vt:vector>
  </HeadingPairs>
  <TitlesOfParts>
    <vt:vector size="11" baseType="lpstr">
      <vt:lpstr>Calibri</vt:lpstr>
      <vt:lpstr>Arial</vt:lpstr>
      <vt:lpstr>Verdana</vt:lpstr>
      <vt:lpstr>1_Title slide</vt:lpstr>
      <vt:lpstr>2_Triangles</vt:lpstr>
      <vt:lpstr>3_Pattern</vt:lpstr>
      <vt:lpstr>4_Blank Layouts</vt:lpstr>
      <vt:lpstr>Group 5: loss monitoring and logging</vt:lpstr>
      <vt:lpstr>PowerPoint Presentation</vt:lpstr>
      <vt:lpstr>PowerPoint Presentation</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Zebisch, Anton (-,RAL,ISIS)</cp:lastModifiedBy>
  <cp:revision>23</cp:revision>
  <dcterms:created xsi:type="dcterms:W3CDTF">2023-01-10T12:41:06Z</dcterms:created>
  <dcterms:modified xsi:type="dcterms:W3CDTF">2023-07-06T14:55:07Z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